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773" r:id="rId6"/>
    <p:sldId id="774" r:id="rId7"/>
    <p:sldId id="775" r:id="rId8"/>
    <p:sldId id="269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CB71B82-5E97-42F1-AE6C-3AE984DCA608}">
          <p14:sldIdLst>
            <p14:sldId id="256"/>
          </p14:sldIdLst>
        </p14:section>
        <p14:section name="DataMap" id="{067EB036-2F9D-44CB-AD11-F928E2BFDAEB}">
          <p14:sldIdLst>
            <p14:sldId id="773"/>
            <p14:sldId id="774"/>
            <p14:sldId id="775"/>
          </p14:sldIdLst>
        </p14:section>
        <p14:section name="Closing" id="{53437B97-986C-4C05-97BE-9BCBF9C12E34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F5F5"/>
    <a:srgbClr val="F7A684"/>
    <a:srgbClr val="003F77"/>
    <a:srgbClr val="F2B111"/>
    <a:srgbClr val="7E893F"/>
    <a:srgbClr val="748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5540" autoAdjust="0"/>
  </p:normalViewPr>
  <p:slideViewPr>
    <p:cSldViewPr>
      <p:cViewPr varScale="1">
        <p:scale>
          <a:sx n="95" d="100"/>
          <a:sy n="95" d="100"/>
        </p:scale>
        <p:origin x="2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59AB-8205-4B7C-B2B3-A4993E611AC7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6B54-5564-4E6D-BC0D-D7BB0F9B5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8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9A4CA0-0C11-468E-9F3B-FF9AF4929DEA}" type="datetimeFigureOut">
              <a:rPr lang="en-US" smtClean="0"/>
              <a:t>4/18/2016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6B659-988B-4FEA-AA05-093AD202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7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B659-988B-4FEA-AA05-093AD202FAA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34CF9-1DB4-4227-ADB3-F1AFCC2934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9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34CF9-1DB4-4227-ADB3-F1AFCC2934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Cover_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562600" cy="1143000"/>
          </a:xfrm>
        </p:spPr>
        <p:txBody>
          <a:bodyPr/>
          <a:lstStyle>
            <a:lvl1pPr algn="r">
              <a:defRPr sz="24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2743200"/>
            <a:ext cx="4648200" cy="762000"/>
          </a:xfrm>
        </p:spPr>
        <p:txBody>
          <a:bodyPr/>
          <a:lstStyle>
            <a:lvl1pPr marL="0" indent="0" algn="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2CFAAC-AB79-6D4C-831C-C8E5F7F388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6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33A8A1-A467-6B44-8198-A2BEA7AFCD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172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3F7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145A38-7A12-9A45-BEC7-C1415F0EBB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941AFE-C69A-B643-ADE2-0B62179796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8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B7FE85-0682-164A-994A-FFBB0B374C2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5D4F8-25BD-3746-A520-81AABBD675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9FF899-F644-5D40-AACB-58D755393A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5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8909FA-2DC6-634B-9A77-6F345DA83C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0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DDDF2-3D6B-AA42-BE52-D07A93633E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5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7ED224-D62C-1447-9E17-4E6A7F4533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Interio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3246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3E6F9B68-3EBC-5546-830D-EE423DB4456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rgbClr val="7482B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2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5133" y="457200"/>
            <a:ext cx="5562600" cy="1143000"/>
          </a:xfrm>
        </p:spPr>
        <p:txBody>
          <a:bodyPr/>
          <a:lstStyle/>
          <a:p>
            <a:pPr algn="ctr"/>
            <a:r>
              <a:rPr lang="en-US" dirty="0" smtClean="0"/>
              <a:t>What’s New in ProgressBook</a:t>
            </a:r>
            <a:br>
              <a:rPr lang="en-US" dirty="0" smtClean="0"/>
            </a:br>
            <a:r>
              <a:rPr lang="en-US" dirty="0" smtClean="0"/>
              <a:t>SpecialServices – Admin</a:t>
            </a:r>
            <a:br>
              <a:rPr lang="en-US" dirty="0" smtClean="0"/>
            </a:br>
            <a:r>
              <a:rPr lang="en-US" dirty="0" smtClean="0"/>
              <a:t> v15.3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057400"/>
            <a:ext cx="5105400" cy="1219200"/>
          </a:xfrm>
        </p:spPr>
        <p:txBody>
          <a:bodyPr/>
          <a:lstStyle/>
          <a:p>
            <a:r>
              <a:rPr lang="en-US" dirty="0" smtClean="0"/>
              <a:t>ProgressBook Suite Webinar</a:t>
            </a:r>
          </a:p>
          <a:p>
            <a:r>
              <a:rPr lang="en-US" dirty="0" smtClean="0"/>
              <a:t>SpecialServices</a:t>
            </a:r>
            <a:endParaRPr lang="en-US" dirty="0"/>
          </a:p>
          <a:p>
            <a:r>
              <a:rPr lang="en-US" sz="1400" dirty="0" smtClean="0"/>
              <a:t>March 18, 2015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95133" cy="45847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52900" y="3276600"/>
            <a:ext cx="464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Janet Hayes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53400" cy="914400"/>
          </a:xfrm>
        </p:spPr>
        <p:txBody>
          <a:bodyPr/>
          <a:lstStyle/>
          <a:p>
            <a:r>
              <a:rPr lang="en-US" dirty="0" smtClean="0"/>
              <a:t>v15.3.0 SpecialServices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2"/>
            <a:endParaRPr lang="en-US" sz="1400" dirty="0"/>
          </a:p>
          <a:p>
            <a:pPr marL="857250" lvl="2" indent="0">
              <a:buNone/>
            </a:pPr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134" y="2819400"/>
            <a:ext cx="585673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914400"/>
          </a:xfrm>
        </p:spPr>
        <p:txBody>
          <a:bodyPr/>
          <a:lstStyle/>
          <a:p>
            <a:r>
              <a:rPr lang="en-US" dirty="0" smtClean="0"/>
              <a:t>v15.3.0 SpecialServices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fontAlgn="ctr"/>
            <a:r>
              <a:rPr lang="en-US" sz="2000" dirty="0" smtClean="0"/>
              <a:t>EMIS Review Report</a:t>
            </a:r>
          </a:p>
          <a:p>
            <a:pPr lvl="1" fontAlgn="ctr"/>
            <a:r>
              <a:rPr lang="en-US" sz="1800" dirty="0" smtClean="0"/>
              <a:t>Performance Improvement</a:t>
            </a:r>
          </a:p>
          <a:p>
            <a:pPr lvl="2" fontAlgn="ctr"/>
            <a:r>
              <a:rPr lang="en-US" sz="1600" dirty="0" smtClean="0"/>
              <a:t>The length of time allowed for the report to generate has been increased</a:t>
            </a:r>
          </a:p>
          <a:p>
            <a:pPr lvl="3" fontAlgn="ctr"/>
            <a:r>
              <a:rPr lang="en-US" sz="1400" dirty="0" smtClean="0"/>
              <a:t>Originally only allowed for approximately 2 minutes</a:t>
            </a:r>
          </a:p>
          <a:p>
            <a:pPr lvl="3" fontAlgn="ctr"/>
            <a:r>
              <a:rPr lang="en-US" sz="1400" dirty="0" smtClean="0"/>
              <a:t>Time has been extended to 10 minutes</a:t>
            </a:r>
          </a:p>
          <a:p>
            <a:pPr fontAlgn="ctr"/>
            <a:endParaRPr lang="en-US" sz="2800" dirty="0" smtClean="0"/>
          </a:p>
          <a:p>
            <a:pPr lvl="2" fontAlgn="ctr"/>
            <a:endParaRPr lang="en-US" sz="2200" dirty="0"/>
          </a:p>
          <a:p>
            <a:endParaRPr lang="en-US" dirty="0" smtClean="0"/>
          </a:p>
        </p:txBody>
      </p:sp>
      <p:pic>
        <p:nvPicPr>
          <p:cNvPr id="1026" name="Picture 2" descr="C:\Users\HayesJ\AppData\Local\Temp\SNAGHTML7001a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6670675" cy="35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14400"/>
          </a:xfrm>
        </p:spPr>
        <p:txBody>
          <a:bodyPr/>
          <a:lstStyle/>
          <a:p>
            <a:pPr algn="ctr"/>
            <a:r>
              <a:rPr lang="en-US" dirty="0" smtClean="0"/>
              <a:t>v15.3.0 SpecialServices Issue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486400"/>
          </a:xfrm>
        </p:spPr>
        <p:txBody>
          <a:bodyPr/>
          <a:lstStyle/>
          <a:p>
            <a:pPr fontAlgn="ctr"/>
            <a:r>
              <a:rPr lang="en-US" sz="2000" dirty="0" smtClean="0"/>
              <a:t>Open Task</a:t>
            </a:r>
          </a:p>
          <a:p>
            <a:pPr lvl="1" fontAlgn="ctr"/>
            <a:r>
              <a:rPr lang="en-US" sz="1800" dirty="0" err="1" smtClean="0"/>
              <a:t>Ooopps</a:t>
            </a:r>
            <a:r>
              <a:rPr lang="en-US" sz="1800" dirty="0" smtClean="0"/>
              <a:t> Error, no longer displays</a:t>
            </a:r>
          </a:p>
          <a:p>
            <a:pPr lvl="2" fontAlgn="ctr"/>
            <a:r>
              <a:rPr lang="en-US" sz="1600" dirty="0" smtClean="0"/>
              <a:t>Occurred when opening certain forms</a:t>
            </a:r>
          </a:p>
          <a:p>
            <a:pPr lvl="2" fontAlgn="ctr"/>
            <a:r>
              <a:rPr lang="en-US" sz="1600" dirty="0" smtClean="0"/>
              <a:t>Saving Forms</a:t>
            </a:r>
          </a:p>
          <a:p>
            <a:pPr lvl="3" fontAlgn="ctr"/>
            <a:r>
              <a:rPr lang="en-US" sz="1400" dirty="0" smtClean="0"/>
              <a:t>All data is saved</a:t>
            </a:r>
          </a:p>
          <a:p>
            <a:pPr lvl="2" fontAlgn="ctr"/>
            <a:endParaRPr lang="en-US" sz="1400" dirty="0"/>
          </a:p>
          <a:p>
            <a:pPr fontAlgn="ctr"/>
            <a:r>
              <a:rPr lang="en-US" sz="2000" dirty="0" smtClean="0"/>
              <a:t>Performance Enhancements</a:t>
            </a:r>
          </a:p>
          <a:p>
            <a:pPr lvl="1" fontAlgn="ctr"/>
            <a:r>
              <a:rPr lang="en-US" sz="1800" dirty="0" smtClean="0"/>
              <a:t>Completed Tasks</a:t>
            </a:r>
          </a:p>
          <a:p>
            <a:pPr lvl="2" fontAlgn="ctr"/>
            <a:r>
              <a:rPr lang="en-US" sz="1600" dirty="0" smtClean="0"/>
              <a:t>Performance has been improved</a:t>
            </a:r>
          </a:p>
          <a:p>
            <a:pPr lvl="1" fontAlgn="ctr"/>
            <a:r>
              <a:rPr lang="en-US" sz="1800" dirty="0" smtClean="0"/>
              <a:t>Class Print</a:t>
            </a:r>
          </a:p>
          <a:p>
            <a:pPr lvl="2" fontAlgn="ctr"/>
            <a:r>
              <a:rPr lang="en-US" sz="1600" dirty="0" smtClean="0"/>
              <a:t>Attempting to print forms for a large number of students</a:t>
            </a:r>
          </a:p>
          <a:p>
            <a:pPr lvl="2" fontAlgn="ctr"/>
            <a:r>
              <a:rPr lang="en-US" sz="1600" dirty="0" smtClean="0"/>
              <a:t>Additional time has been given up to 10 minutes</a:t>
            </a:r>
          </a:p>
          <a:p>
            <a:pPr lvl="2" fontAlgn="ctr"/>
            <a:endParaRPr lang="en-US" sz="1600" dirty="0" smtClean="0"/>
          </a:p>
          <a:p>
            <a:pPr fontAlgn="ctr"/>
            <a:r>
              <a:rPr lang="en-US" sz="2000" dirty="0"/>
              <a:t>Completed Task</a:t>
            </a:r>
          </a:p>
          <a:p>
            <a:pPr lvl="1" fontAlgn="ctr"/>
            <a:r>
              <a:rPr lang="en-US" sz="1800" dirty="0"/>
              <a:t>Switching Districts</a:t>
            </a:r>
          </a:p>
          <a:p>
            <a:pPr lvl="2" fontAlgn="ctr"/>
            <a:r>
              <a:rPr lang="en-US" sz="1600" dirty="0"/>
              <a:t>Moving between Completed Tasks and Open Task</a:t>
            </a:r>
          </a:p>
          <a:p>
            <a:pPr lvl="3" fontAlgn="ctr"/>
            <a:r>
              <a:rPr lang="en-US" sz="1400" dirty="0"/>
              <a:t>Is Successful without error</a:t>
            </a:r>
          </a:p>
          <a:p>
            <a:pPr lvl="2" fontAlgn="ctr"/>
            <a:endParaRPr lang="en-US" sz="1600" dirty="0"/>
          </a:p>
          <a:p>
            <a:pPr lvl="2" fontAlgn="ctr"/>
            <a:endParaRPr lang="en-US" sz="1800" dirty="0" smtClean="0"/>
          </a:p>
          <a:p>
            <a:pPr fontAlgn="ctr"/>
            <a:endParaRPr lang="en-US" sz="2800" dirty="0" smtClean="0"/>
          </a:p>
          <a:p>
            <a:pPr lvl="2" fontAlgn="ctr"/>
            <a:endParaRPr lang="en-US" sz="2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9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5334000" cy="33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ware Answers PowerPoint Template-Change Photo on Screen On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2B61D8879BF478C3EE1CDD61CFE2E" ma:contentTypeVersion="0" ma:contentTypeDescription="Create a new document." ma:contentTypeScope="" ma:versionID="d1377096bc9be08cd562da0e7bf914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073AA5-EB8E-464C-AB44-34ED935F3BD6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A01D01-76BF-4B79-9B02-07114D28FB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FB9AE8-AC27-4698-A260-7A42FD690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 Answers PowerPoint Template-Change Photo on Screen One</Template>
  <TotalTime>34856</TotalTime>
  <Words>124</Words>
  <Application>Microsoft Office PowerPoint</Application>
  <PresentationFormat>On-screen Show (4:3)</PresentationFormat>
  <Paragraphs>43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Software Answers PowerPoint Template-Change Photo on Screen One</vt:lpstr>
      <vt:lpstr>What’s New in ProgressBook SpecialServices – Admin  v15.3</vt:lpstr>
      <vt:lpstr>v15.3.0 SpecialServices</vt:lpstr>
      <vt:lpstr>v15.3.0 SpecialServices Enhancements</vt:lpstr>
      <vt:lpstr>v15.3.0 SpecialServices Issue Resolutions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ProgressBook 12.6</dc:title>
  <dc:creator>Windows User</dc:creator>
  <cp:lastModifiedBy>Jaime Best</cp:lastModifiedBy>
  <cp:revision>863</cp:revision>
  <cp:lastPrinted>2013-05-30T11:45:24Z</cp:lastPrinted>
  <dcterms:created xsi:type="dcterms:W3CDTF">2012-05-23T11:59:11Z</dcterms:created>
  <dcterms:modified xsi:type="dcterms:W3CDTF">2016-04-18T18:03:00Z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0x010100F692B61D8879BF478C3EE1CDD61CFE2E</vt:lpwstr>
  </property>
</Properties>
</file>